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95" autoAdjust="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306A1-FFB6-4029-B5E9-5B93BA480611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568D3-C9B7-476B-B087-3FE302ABB3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547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568D3-C9B7-476B-B087-3FE302ABB3D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880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16479" y="3447290"/>
            <a:ext cx="4645152" cy="94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359152" y="3471672"/>
            <a:ext cx="4555490" cy="0"/>
          </a:xfrm>
          <a:custGeom>
            <a:avLst/>
            <a:gdLst/>
            <a:ahLst/>
            <a:cxnLst/>
            <a:rect l="l" t="t" r="r" b="b"/>
            <a:pathLst>
              <a:path w="4555490">
                <a:moveTo>
                  <a:pt x="0" y="0"/>
                </a:moveTo>
                <a:lnTo>
                  <a:pt x="4555490" y="0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95500" y="2971800"/>
            <a:ext cx="2447544" cy="96621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0477" y="1949196"/>
            <a:ext cx="94487" cy="299770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617720" y="1969008"/>
            <a:ext cx="0" cy="2908300"/>
          </a:xfrm>
          <a:custGeom>
            <a:avLst/>
            <a:gdLst/>
            <a:ahLst/>
            <a:cxnLst/>
            <a:rect l="l" t="t" r="r" b="b"/>
            <a:pathLst>
              <a:path h="2908300">
                <a:moveTo>
                  <a:pt x="0" y="0"/>
                </a:moveTo>
                <a:lnTo>
                  <a:pt x="0" y="2907918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12237" y="1508762"/>
            <a:ext cx="2447543" cy="9646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4484" y="1104139"/>
            <a:ext cx="250888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>
            <a:off x="3200400" y="2895600"/>
            <a:ext cx="3124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/>
          <p:cNvCxnSpPr/>
          <p:nvPr/>
        </p:nvCxnSpPr>
        <p:spPr>
          <a:xfrm>
            <a:off x="4724400" y="2286000"/>
            <a:ext cx="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3200400" y="5105400"/>
            <a:ext cx="3124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3048000" y="6172200"/>
            <a:ext cx="3124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AFBB7B81-B5A1-86A7-BFC4-422AEDFCD99C}"/>
              </a:ext>
            </a:extLst>
          </p:cNvPr>
          <p:cNvSpPr/>
          <p:nvPr/>
        </p:nvSpPr>
        <p:spPr>
          <a:xfrm>
            <a:off x="873842" y="609600"/>
            <a:ext cx="7701116" cy="914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 err="1">
                <a:solidFill>
                  <a:srgbClr val="000000"/>
                </a:solidFill>
                <a:latin typeface="Arial"/>
              </a:rPr>
              <a:t>Dirección</a:t>
            </a:r>
            <a:r>
              <a:rPr dirty="0">
                <a:solidFill>
                  <a:srgbClr val="000000"/>
                </a:solidFill>
                <a:latin typeface="Arial"/>
              </a:rPr>
              <a:t> de </a:t>
            </a:r>
            <a:r>
              <a:rPr dirty="0" err="1">
                <a:solidFill>
                  <a:srgbClr val="000000"/>
                </a:solidFill>
                <a:latin typeface="Arial"/>
              </a:rPr>
              <a:t>Recursos</a:t>
            </a:r>
            <a:r>
              <a:rPr dirty="0">
                <a:solidFill>
                  <a:srgbClr val="000000"/>
                </a:solidFill>
                <a:latin typeface="Arial"/>
              </a:rPr>
              <a:t> </a:t>
            </a:r>
            <a:r>
              <a:rPr dirty="0" err="1">
                <a:solidFill>
                  <a:srgbClr val="000000"/>
                </a:solidFill>
                <a:latin typeface="Arial"/>
              </a:rPr>
              <a:t>Materiales</a:t>
            </a:r>
            <a:r>
              <a:rPr dirty="0">
                <a:solidFill>
                  <a:srgbClr val="000000"/>
                </a:solidFill>
                <a:latin typeface="Arial"/>
              </a:rPr>
              <a:t> de la </a:t>
            </a:r>
            <a:r>
              <a:rPr dirty="0" err="1">
                <a:solidFill>
                  <a:srgbClr val="000000"/>
                </a:solidFill>
                <a:latin typeface="Arial"/>
              </a:rPr>
              <a:t>Oficialía</a:t>
            </a:r>
            <a:r>
              <a:rPr dirty="0">
                <a:solidFill>
                  <a:srgbClr val="000000"/>
                </a:solidFill>
                <a:latin typeface="Arial"/>
              </a:rPr>
              <a:t> Mayor del Poder Judicial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78730B5E-D2C0-0A7E-B396-7179EDAFBA6A}"/>
              </a:ext>
            </a:extLst>
          </p:cNvPr>
          <p:cNvSpPr/>
          <p:nvPr/>
        </p:nvSpPr>
        <p:spPr>
          <a:xfrm>
            <a:off x="3581400" y="13716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Luis Fernando Acosta Ochoa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Director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TCA0300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35813507-373C-AF72-CE8D-BAE5326534EB}"/>
              </a:ext>
            </a:extLst>
          </p:cNvPr>
          <p:cNvSpPr/>
          <p:nvPr/>
        </p:nvSpPr>
        <p:spPr>
          <a:xfrm>
            <a:off x="1138084" y="246888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Guadalupe Ascencion Olvera Patena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Subdirectora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TCA0601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xmlns="" id="{4A2E7154-9531-8E3B-3429-85FCCBB93077}"/>
              </a:ext>
            </a:extLst>
          </p:cNvPr>
          <p:cNvSpPr/>
          <p:nvPr/>
        </p:nvSpPr>
        <p:spPr>
          <a:xfrm>
            <a:off x="6024716" y="246888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Rosana Lopez Jimenez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Jefa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TCA1204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xmlns="" id="{B4D39890-F5A3-03C1-72F5-C08FDA7E7762}"/>
              </a:ext>
            </a:extLst>
          </p:cNvPr>
          <p:cNvSpPr/>
          <p:nvPr/>
        </p:nvSpPr>
        <p:spPr>
          <a:xfrm>
            <a:off x="3581400" y="246888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Jesus Mario Valdes Leza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Jefe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TCA1405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C45B91EB-A183-AEE5-A688-05D6FDD1B249}"/>
              </a:ext>
            </a:extLst>
          </p:cNvPr>
          <p:cNvSpPr/>
          <p:nvPr/>
        </p:nvSpPr>
        <p:spPr>
          <a:xfrm>
            <a:off x="3581400" y="3546496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Ana Laura Lopez Arriaga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TCA1702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xmlns="" id="{2379CF17-1FFA-EE4E-B3A6-B18A6B159894}"/>
              </a:ext>
            </a:extLst>
          </p:cNvPr>
          <p:cNvSpPr/>
          <p:nvPr/>
        </p:nvSpPr>
        <p:spPr>
          <a:xfrm>
            <a:off x="1138084" y="4646728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Sinthia Deyanira Padilla Maldonado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Secretaria Taquimecanógrafa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SO12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xmlns="" id="{ECDE511E-1D52-6C9C-8B27-F5C78065F5AF}"/>
              </a:ext>
            </a:extLst>
          </p:cNvPr>
          <p:cNvSpPr/>
          <p:nvPr/>
        </p:nvSpPr>
        <p:spPr>
          <a:xfrm>
            <a:off x="3581400" y="4646728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Jose Angel Hernandez Espinosa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Secretario Taquimecanógrafo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SO13</a:t>
            </a: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xmlns="" id="{7F0FE739-3383-C3E4-AF4C-CB60BD6308E2}"/>
              </a:ext>
            </a:extLst>
          </p:cNvPr>
          <p:cNvSpPr/>
          <p:nvPr/>
        </p:nvSpPr>
        <p:spPr>
          <a:xfrm>
            <a:off x="6024716" y="4646728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Walter Arzamendi Nava</a:t>
            </a: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Secretario</a:t>
            </a:r>
            <a:r>
              <a:rPr sz="1200" dirty="0">
                <a:solidFill>
                  <a:schemeClr val="tx1"/>
                </a:solidFill>
              </a:rPr>
              <a:t> </a:t>
            </a:r>
            <a:r>
              <a:rPr sz="1200" dirty="0" err="1">
                <a:solidFill>
                  <a:schemeClr val="tx1"/>
                </a:solidFill>
              </a:rPr>
              <a:t>Taquimecanógrafo</a:t>
            </a:r>
            <a:endParaRPr sz="1200" dirty="0">
              <a:solidFill>
                <a:schemeClr val="tx1"/>
              </a:solidFill>
            </a:endParaRPr>
          </a:p>
          <a:p>
            <a:pPr algn="ctr"/>
            <a:r>
              <a:rPr sz="1200" dirty="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xmlns="" id="{DD1427C5-3B4F-C8CA-C31F-5528F0D9DCD4}"/>
              </a:ext>
            </a:extLst>
          </p:cNvPr>
          <p:cNvSpPr/>
          <p:nvPr/>
        </p:nvSpPr>
        <p:spPr>
          <a:xfrm>
            <a:off x="1138084" y="5698288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Diana Maribel Rodriguez Campos</a:t>
            </a: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Secretaria</a:t>
            </a:r>
            <a:r>
              <a:rPr sz="1200" dirty="0">
                <a:solidFill>
                  <a:schemeClr val="tx1"/>
                </a:solidFill>
              </a:rPr>
              <a:t> </a:t>
            </a:r>
            <a:r>
              <a:rPr sz="1200" dirty="0" err="1">
                <a:solidFill>
                  <a:schemeClr val="tx1"/>
                </a:solidFill>
              </a:rPr>
              <a:t>Taquimecanógrafa</a:t>
            </a:r>
            <a:endParaRPr sz="1200" dirty="0">
              <a:solidFill>
                <a:schemeClr val="tx1"/>
              </a:solidFill>
            </a:endParaRPr>
          </a:p>
          <a:p>
            <a:pPr algn="ctr"/>
            <a:r>
              <a:rPr sz="1200" dirty="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xmlns="" id="{8F099839-D019-7B08-08D1-211315403967}"/>
              </a:ext>
            </a:extLst>
          </p:cNvPr>
          <p:cNvSpPr/>
          <p:nvPr/>
        </p:nvSpPr>
        <p:spPr>
          <a:xfrm>
            <a:off x="6024716" y="5698288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Salvador Emmanuel Aguilera Orta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Auxiliar Administrativo (Almacenista)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TCA2102</a:t>
            </a:r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xmlns="" id="{C33EA066-6FE1-04A8-E76E-FB7834B69E46}"/>
              </a:ext>
            </a:extLst>
          </p:cNvPr>
          <p:cNvSpPr/>
          <p:nvPr/>
        </p:nvSpPr>
        <p:spPr>
          <a:xfrm>
            <a:off x="3581400" y="5698288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Luis Fernando Fuentes Salas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Auxiliar Administrativo (Almacenista)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SO07</a:t>
            </a:r>
          </a:p>
        </p:txBody>
      </p:sp>
    </p:spTree>
    <p:extLst>
      <p:ext uri="{BB962C8B-B14F-4D97-AF65-F5344CB8AC3E}">
        <p14:creationId xmlns:p14="http://schemas.microsoft.com/office/powerpoint/2010/main" val="2383168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88</Words>
  <Application>Microsoft Office PowerPoint</Application>
  <PresentationFormat>Presentación en pantalla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Cuenta Microsoft</cp:lastModifiedBy>
  <cp:revision>25</cp:revision>
  <dcterms:created xsi:type="dcterms:W3CDTF">2025-04-25T18:00:51Z</dcterms:created>
  <dcterms:modified xsi:type="dcterms:W3CDTF">2025-04-30T17:36:42Z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2025-04-25T00:00:00Z</vt:filetime>
  </property>
  <property fmtid="{D5CDD505-2E9C-101B-9397-08002B2CF9AE}" pid="5" name="Producer">
    <vt:lpwstr>Microsoft® PowerPoint® 2013</vt:lpwstr>
  </property>
</Properties>
</file>